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06" autoAdjust="0"/>
    <p:restoredTop sz="94660"/>
  </p:normalViewPr>
  <p:slideViewPr>
    <p:cSldViewPr>
      <p:cViewPr varScale="1">
        <p:scale>
          <a:sx n="100" d="100"/>
          <a:sy n="100" d="100"/>
        </p:scale>
        <p:origin x="-5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37111-B6D8-4BCD-8E64-B17E16B609CD}" type="datetimeFigureOut">
              <a:rPr lang="en-US" smtClean="0"/>
              <a:t>8/18/2011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59B69-E3FF-4686-A156-6BB046167F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37111-B6D8-4BCD-8E64-B17E16B609CD}" type="datetimeFigureOut">
              <a:rPr lang="en-US" smtClean="0"/>
              <a:t>8/18/2011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59B69-E3FF-4686-A156-6BB046167F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37111-B6D8-4BCD-8E64-B17E16B609CD}" type="datetimeFigureOut">
              <a:rPr lang="en-US" smtClean="0"/>
              <a:t>8/18/2011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59B69-E3FF-4686-A156-6BB046167F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37111-B6D8-4BCD-8E64-B17E16B609CD}" type="datetimeFigureOut">
              <a:rPr lang="en-US" smtClean="0"/>
              <a:t>8/18/2011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59B69-E3FF-4686-A156-6BB046167F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37111-B6D8-4BCD-8E64-B17E16B609CD}" type="datetimeFigureOut">
              <a:rPr lang="en-US" smtClean="0"/>
              <a:t>8/18/2011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59B69-E3FF-4686-A156-6BB046167F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37111-B6D8-4BCD-8E64-B17E16B609CD}" type="datetimeFigureOut">
              <a:rPr lang="en-US" smtClean="0"/>
              <a:t>8/18/2011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59B69-E3FF-4686-A156-6BB046167F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37111-B6D8-4BCD-8E64-B17E16B609CD}" type="datetimeFigureOut">
              <a:rPr lang="en-US" smtClean="0"/>
              <a:t>8/18/2011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59B69-E3FF-4686-A156-6BB046167F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37111-B6D8-4BCD-8E64-B17E16B609CD}" type="datetimeFigureOut">
              <a:rPr lang="en-US" smtClean="0"/>
              <a:t>8/18/2011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59B69-E3FF-4686-A156-6BB046167F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37111-B6D8-4BCD-8E64-B17E16B609CD}" type="datetimeFigureOut">
              <a:rPr lang="en-US" smtClean="0"/>
              <a:t>8/18/2011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59B69-E3FF-4686-A156-6BB046167F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37111-B6D8-4BCD-8E64-B17E16B609CD}" type="datetimeFigureOut">
              <a:rPr lang="en-US" smtClean="0"/>
              <a:t>8/18/2011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59B69-E3FF-4686-A156-6BB046167F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37111-B6D8-4BCD-8E64-B17E16B609CD}" type="datetimeFigureOut">
              <a:rPr lang="en-US" smtClean="0"/>
              <a:t>8/18/2011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59B69-E3FF-4686-A156-6BB046167F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737111-B6D8-4BCD-8E64-B17E16B609CD}" type="datetimeFigureOut">
              <a:rPr lang="en-US" smtClean="0"/>
              <a:t>8/18/2011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359B69-E3FF-4686-A156-6BB046167F2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02"/>
            <a:ext cx="9144000" cy="6849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3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940"/>
            <a:ext cx="9144000" cy="6745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698"/>
            <a:ext cx="9144000" cy="6848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0410" y="0"/>
            <a:ext cx="916441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646"/>
            <a:ext cx="9144000" cy="6841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928"/>
            <a:ext cx="9144000" cy="6864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0</Words>
  <Application>Microsoft Office PowerPoint</Application>
  <PresentationFormat>On-screen Show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Bayfield County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karen bade</dc:creator>
  <cp:lastModifiedBy>karen bade</cp:lastModifiedBy>
  <cp:revision>19</cp:revision>
  <dcterms:created xsi:type="dcterms:W3CDTF">2011-08-18T13:28:02Z</dcterms:created>
  <dcterms:modified xsi:type="dcterms:W3CDTF">2011-08-18T16:28:50Z</dcterms:modified>
</cp:coreProperties>
</file>